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B183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1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9BFE-503B-4949-BF13-03F66B212E01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8B203-B3F1-4803-9FBC-949A28EB7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484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9BFE-503B-4949-BF13-03F66B212E01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8B203-B3F1-4803-9FBC-949A28EB7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656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9BFE-503B-4949-BF13-03F66B212E01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8B203-B3F1-4803-9FBC-949A28EB7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47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9BFE-503B-4949-BF13-03F66B212E01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8B203-B3F1-4803-9FBC-949A28EB7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23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9BFE-503B-4949-BF13-03F66B212E01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8B203-B3F1-4803-9FBC-949A28EB7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254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9BFE-503B-4949-BF13-03F66B212E01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8B203-B3F1-4803-9FBC-949A28EB7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8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9BFE-503B-4949-BF13-03F66B212E01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8B203-B3F1-4803-9FBC-949A28EB7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898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9BFE-503B-4949-BF13-03F66B212E01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8B203-B3F1-4803-9FBC-949A28EB7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239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9BFE-503B-4949-BF13-03F66B212E01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8B203-B3F1-4803-9FBC-949A28EB7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715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9BFE-503B-4949-BF13-03F66B212E01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8B203-B3F1-4803-9FBC-949A28EB7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160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9BFE-503B-4949-BF13-03F66B212E01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8B203-B3F1-4803-9FBC-949A28EB7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96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29BFE-503B-4949-BF13-03F66B212E01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8B203-B3F1-4803-9FBC-949A28EB7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910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eft Brace 6"/>
          <p:cNvSpPr/>
          <p:nvPr/>
        </p:nvSpPr>
        <p:spPr>
          <a:xfrm flipH="1">
            <a:off x="9275220" y="3151460"/>
            <a:ext cx="144000" cy="14400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58800" y="396240"/>
            <a:ext cx="421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latin typeface="+mj-lt"/>
              </a:rPr>
              <a:t>Tőkeszerkezet</a:t>
            </a:r>
            <a:endParaRPr lang="en-US" sz="2000" dirty="0">
              <a:latin typeface="+mj-lt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77520" y="863600"/>
            <a:ext cx="59842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636520" y="2393360"/>
            <a:ext cx="2103120" cy="360000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36520" y="2753360"/>
            <a:ext cx="2103120" cy="720000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b="1" dirty="0" smtClean="0">
                <a:solidFill>
                  <a:schemeClr val="tx1"/>
                </a:solidFill>
                <a:latin typeface="+mj-lt"/>
              </a:rPr>
              <a:t>Működőtőke-szükséglet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99380" y="2393360"/>
            <a:ext cx="2103120" cy="360000"/>
          </a:xfrm>
          <a:prstGeom prst="rect">
            <a:avLst/>
          </a:prstGeom>
          <a:pattFill prst="wdDnDiag">
            <a:fgClr>
              <a:schemeClr val="accent2">
                <a:lumMod val="20000"/>
                <a:lumOff val="80000"/>
              </a:schemeClr>
            </a:fgClr>
            <a:bgClr>
              <a:schemeClr val="accent2">
                <a:lumMod val="60000"/>
                <a:lumOff val="40000"/>
              </a:schemeClr>
            </a:bgClr>
          </a:patt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636520" y="3473360"/>
            <a:ext cx="2103120" cy="1080000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b="1" dirty="0" smtClean="0">
                <a:solidFill>
                  <a:schemeClr val="tx1"/>
                </a:solidFill>
                <a:latin typeface="+mj-lt"/>
              </a:rPr>
              <a:t>Befektetett eszközök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199380" y="2753360"/>
            <a:ext cx="2103120" cy="360000"/>
          </a:xfrm>
          <a:prstGeom prst="rect">
            <a:avLst/>
          </a:prstGeom>
          <a:pattFill prst="ltVert">
            <a:fgClr>
              <a:schemeClr val="accent2">
                <a:lumMod val="20000"/>
                <a:lumOff val="80000"/>
              </a:schemeClr>
            </a:fgClr>
            <a:bgClr>
              <a:schemeClr val="accent2">
                <a:lumMod val="60000"/>
                <a:lumOff val="40000"/>
              </a:schemeClr>
            </a:bgClr>
          </a:patt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199380" y="3113360"/>
            <a:ext cx="2103120" cy="360000"/>
          </a:xfrm>
          <a:prstGeom prst="rect">
            <a:avLst/>
          </a:prstGeom>
          <a:pattFill prst="lgCheck">
            <a:fgClr>
              <a:schemeClr val="accent2">
                <a:lumMod val="20000"/>
                <a:lumOff val="80000"/>
              </a:schemeClr>
            </a:fgClr>
            <a:bgClr>
              <a:schemeClr val="accent2">
                <a:lumMod val="60000"/>
                <a:lumOff val="40000"/>
              </a:schemeClr>
            </a:bgClr>
          </a:patt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199380" y="3473360"/>
            <a:ext cx="2103120" cy="108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388860" y="2446360"/>
            <a:ext cx="1800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1400" b="1" dirty="0" smtClean="0">
                <a:solidFill>
                  <a:schemeClr val="tx1"/>
                </a:solidFill>
                <a:latin typeface="+mj-lt"/>
              </a:rPr>
              <a:t>Spontán rövid források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388860" y="2806360"/>
            <a:ext cx="1929640" cy="266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1400" b="1" dirty="0" smtClean="0">
                <a:solidFill>
                  <a:schemeClr val="tx1"/>
                </a:solidFill>
                <a:latin typeface="+mj-lt"/>
              </a:rPr>
              <a:t>Tárgyalásos rövid források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88860" y="3212080"/>
            <a:ext cx="1800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1400" b="1" dirty="0" smtClean="0">
                <a:solidFill>
                  <a:schemeClr val="tx1"/>
                </a:solidFill>
                <a:latin typeface="+mj-lt"/>
              </a:rPr>
              <a:t>Működőtőke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Left Brace 23"/>
          <p:cNvSpPr/>
          <p:nvPr/>
        </p:nvSpPr>
        <p:spPr>
          <a:xfrm>
            <a:off x="2145200" y="3466080"/>
            <a:ext cx="180000" cy="108728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7302500" y="3126060"/>
            <a:ext cx="201600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Left Brace 26"/>
          <p:cNvSpPr/>
          <p:nvPr/>
        </p:nvSpPr>
        <p:spPr>
          <a:xfrm flipH="1">
            <a:off x="9259980" y="2382360"/>
            <a:ext cx="180000" cy="7200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Left Brace 27"/>
          <p:cNvSpPr/>
          <p:nvPr/>
        </p:nvSpPr>
        <p:spPr>
          <a:xfrm>
            <a:off x="2148460" y="2378891"/>
            <a:ext cx="180000" cy="10440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9648260" y="2543220"/>
            <a:ext cx="1946840" cy="4488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r-HR" sz="14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Rövid források</a:t>
            </a:r>
            <a:endParaRPr lang="en-US" sz="14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648260" y="3647014"/>
            <a:ext cx="1800000" cy="4488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r-HR" sz="14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Hosszú források</a:t>
            </a:r>
            <a:endParaRPr lang="en-US" sz="14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88440" y="2700360"/>
            <a:ext cx="1946840" cy="4488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r-HR" sz="1400" b="1" dirty="0" smtClean="0">
                <a:solidFill>
                  <a:srgbClr val="0070C0"/>
                </a:solidFill>
                <a:latin typeface="+mj-lt"/>
              </a:rPr>
              <a:t>Rövid eszközök</a:t>
            </a:r>
            <a:endParaRPr lang="en-US" sz="14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88440" y="3818460"/>
            <a:ext cx="1800000" cy="4488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r-HR" sz="1400" b="1" dirty="0" smtClean="0">
                <a:solidFill>
                  <a:srgbClr val="0070C0"/>
                </a:solidFill>
                <a:latin typeface="+mj-lt"/>
              </a:rPr>
              <a:t>Hosszú eszközök</a:t>
            </a:r>
            <a:endParaRPr lang="en-US" sz="1400" b="1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9589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19</Words>
  <Application>Microsoft Office PowerPoint</Application>
  <PresentationFormat>Szélesvásznú</PresentationFormat>
  <Paragraphs>10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bemutató</vt:lpstr>
    </vt:vector>
  </TitlesOfParts>
  <Company>INA d.d.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Šego Angelina</dc:creator>
  <cp:lastModifiedBy>Székely Ákos Dr</cp:lastModifiedBy>
  <cp:revision>7</cp:revision>
  <dcterms:created xsi:type="dcterms:W3CDTF">2017-04-06T08:00:55Z</dcterms:created>
  <dcterms:modified xsi:type="dcterms:W3CDTF">2017-04-11T19:32:35Z</dcterms:modified>
</cp:coreProperties>
</file>